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7" r:id="rId2"/>
    <p:sldId id="258"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2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E6F6C4-D22A-4CF1-A266-729946E487D3}" type="datetimeFigureOut">
              <a:rPr lang="en-US" smtClean="0"/>
              <a:t>8/25/2015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0111B6-CFC1-4BC7-BCF6-1B566CADE8D1}" type="slidenum">
              <a:rPr lang="en-US" smtClean="0"/>
              <a:t>‹#›</a:t>
            </a:fld>
            <a:endParaRPr lang="en-US"/>
          </a:p>
        </p:txBody>
      </p:sp>
    </p:spTree>
    <p:extLst>
      <p:ext uri="{BB962C8B-B14F-4D97-AF65-F5344CB8AC3E}">
        <p14:creationId xmlns:p14="http://schemas.microsoft.com/office/powerpoint/2010/main" val="2431675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simple linear food chain. Which </a:t>
            </a:r>
            <a:r>
              <a:rPr lang="en-US" dirty="0" smtClean="0"/>
              <a:t>one is a primary producer?  Primary Consumer?</a:t>
            </a:r>
            <a:r>
              <a:rPr lang="en-US" baseline="0" dirty="0" smtClean="0"/>
              <a:t>  Secondary Consumer?  Tertiary Consumer?  </a:t>
            </a:r>
            <a:r>
              <a:rPr lang="en-US" baseline="0" dirty="0" smtClean="0"/>
              <a:t>Which is an autotroph? Which are heterotrophs?</a:t>
            </a:r>
            <a:endParaRPr lang="en-US" dirty="0"/>
          </a:p>
        </p:txBody>
      </p:sp>
      <p:sp>
        <p:nvSpPr>
          <p:cNvPr id="4" name="Slide Number Placeholder 3"/>
          <p:cNvSpPr>
            <a:spLocks noGrp="1"/>
          </p:cNvSpPr>
          <p:nvPr>
            <p:ph type="sldNum" sz="quarter" idx="10"/>
          </p:nvPr>
        </p:nvSpPr>
        <p:spPr/>
        <p:txBody>
          <a:bodyPr/>
          <a:lstStyle/>
          <a:p>
            <a:fld id="{BD7B32DA-602F-44B3-BA52-42314676ECA6}" type="slidenum">
              <a:rPr lang="en-US" smtClean="0"/>
              <a:t>1</a:t>
            </a:fld>
            <a:endParaRPr lang="en-US"/>
          </a:p>
        </p:txBody>
      </p:sp>
    </p:spTree>
    <p:extLst>
      <p:ext uri="{BB962C8B-B14F-4D97-AF65-F5344CB8AC3E}">
        <p14:creationId xmlns:p14="http://schemas.microsoft.com/office/powerpoint/2010/main" val="1163162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food chain with decomposers</a:t>
            </a:r>
            <a:r>
              <a:rPr lang="en-US" baseline="0" dirty="0" smtClean="0"/>
              <a:t> added.  Note that without decomposers such as fungi breaking down dead organisms and converting their nutrients into forms available to plants, the entire food chain would stop.  Decomposers are essential to nutrient cycling. </a:t>
            </a:r>
            <a:endParaRPr lang="en-US" dirty="0"/>
          </a:p>
        </p:txBody>
      </p:sp>
      <p:sp>
        <p:nvSpPr>
          <p:cNvPr id="4" name="Slide Number Placeholder 3"/>
          <p:cNvSpPr>
            <a:spLocks noGrp="1"/>
          </p:cNvSpPr>
          <p:nvPr>
            <p:ph type="sldNum" sz="quarter" idx="10"/>
          </p:nvPr>
        </p:nvSpPr>
        <p:spPr/>
        <p:txBody>
          <a:bodyPr/>
          <a:lstStyle/>
          <a:p>
            <a:fld id="{BD7B32DA-602F-44B3-BA52-42314676ECA6}" type="slidenum">
              <a:rPr lang="en-US" smtClean="0"/>
              <a:t>2</a:t>
            </a:fld>
            <a:endParaRPr lang="en-US"/>
          </a:p>
        </p:txBody>
      </p:sp>
    </p:spTree>
    <p:extLst>
      <p:ext uri="{BB962C8B-B14F-4D97-AF65-F5344CB8AC3E}">
        <p14:creationId xmlns:p14="http://schemas.microsoft.com/office/powerpoint/2010/main" val="657114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4E3450-AA5F-4DEB-B010-8CC8C8491699}" type="datetimeFigureOut">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1E29E-C5CA-4583-A00C-0A29DD27333C}" type="slidenum">
              <a:rPr lang="en-US" smtClean="0"/>
              <a:t>‹#›</a:t>
            </a:fld>
            <a:endParaRPr lang="en-US"/>
          </a:p>
        </p:txBody>
      </p:sp>
    </p:spTree>
    <p:extLst>
      <p:ext uri="{BB962C8B-B14F-4D97-AF65-F5344CB8AC3E}">
        <p14:creationId xmlns:p14="http://schemas.microsoft.com/office/powerpoint/2010/main" val="3456703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4E3450-AA5F-4DEB-B010-8CC8C8491699}" type="datetimeFigureOut">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1E29E-C5CA-4583-A00C-0A29DD27333C}" type="slidenum">
              <a:rPr lang="en-US" smtClean="0"/>
              <a:t>‹#›</a:t>
            </a:fld>
            <a:endParaRPr lang="en-US"/>
          </a:p>
        </p:txBody>
      </p:sp>
    </p:spTree>
    <p:extLst>
      <p:ext uri="{BB962C8B-B14F-4D97-AF65-F5344CB8AC3E}">
        <p14:creationId xmlns:p14="http://schemas.microsoft.com/office/powerpoint/2010/main" val="1772556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4E3450-AA5F-4DEB-B010-8CC8C8491699}" type="datetimeFigureOut">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1E29E-C5CA-4583-A00C-0A29DD27333C}" type="slidenum">
              <a:rPr lang="en-US" smtClean="0"/>
              <a:t>‹#›</a:t>
            </a:fld>
            <a:endParaRPr lang="en-US"/>
          </a:p>
        </p:txBody>
      </p:sp>
    </p:spTree>
    <p:extLst>
      <p:ext uri="{BB962C8B-B14F-4D97-AF65-F5344CB8AC3E}">
        <p14:creationId xmlns:p14="http://schemas.microsoft.com/office/powerpoint/2010/main" val="1756402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4E3450-AA5F-4DEB-B010-8CC8C8491699}" type="datetimeFigureOut">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1E29E-C5CA-4583-A00C-0A29DD27333C}" type="slidenum">
              <a:rPr lang="en-US" smtClean="0"/>
              <a:t>‹#›</a:t>
            </a:fld>
            <a:endParaRPr lang="en-US"/>
          </a:p>
        </p:txBody>
      </p:sp>
    </p:spTree>
    <p:extLst>
      <p:ext uri="{BB962C8B-B14F-4D97-AF65-F5344CB8AC3E}">
        <p14:creationId xmlns:p14="http://schemas.microsoft.com/office/powerpoint/2010/main" val="2094164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4E3450-AA5F-4DEB-B010-8CC8C8491699}" type="datetimeFigureOut">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1E29E-C5CA-4583-A00C-0A29DD27333C}" type="slidenum">
              <a:rPr lang="en-US" smtClean="0"/>
              <a:t>‹#›</a:t>
            </a:fld>
            <a:endParaRPr lang="en-US"/>
          </a:p>
        </p:txBody>
      </p:sp>
    </p:spTree>
    <p:extLst>
      <p:ext uri="{BB962C8B-B14F-4D97-AF65-F5344CB8AC3E}">
        <p14:creationId xmlns:p14="http://schemas.microsoft.com/office/powerpoint/2010/main" val="3790670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4E3450-AA5F-4DEB-B010-8CC8C8491699}" type="datetimeFigureOut">
              <a:rPr lang="en-US" smtClean="0"/>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1E29E-C5CA-4583-A00C-0A29DD27333C}" type="slidenum">
              <a:rPr lang="en-US" smtClean="0"/>
              <a:t>‹#›</a:t>
            </a:fld>
            <a:endParaRPr lang="en-US"/>
          </a:p>
        </p:txBody>
      </p:sp>
    </p:spTree>
    <p:extLst>
      <p:ext uri="{BB962C8B-B14F-4D97-AF65-F5344CB8AC3E}">
        <p14:creationId xmlns:p14="http://schemas.microsoft.com/office/powerpoint/2010/main" val="3550879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4E3450-AA5F-4DEB-B010-8CC8C8491699}" type="datetimeFigureOut">
              <a:rPr lang="en-US" smtClean="0"/>
              <a:t>8/25/2015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31E29E-C5CA-4583-A00C-0A29DD27333C}" type="slidenum">
              <a:rPr lang="en-US" smtClean="0"/>
              <a:t>‹#›</a:t>
            </a:fld>
            <a:endParaRPr lang="en-US"/>
          </a:p>
        </p:txBody>
      </p:sp>
    </p:spTree>
    <p:extLst>
      <p:ext uri="{BB962C8B-B14F-4D97-AF65-F5344CB8AC3E}">
        <p14:creationId xmlns:p14="http://schemas.microsoft.com/office/powerpoint/2010/main" val="2978109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4E3450-AA5F-4DEB-B010-8CC8C8491699}" type="datetimeFigureOut">
              <a:rPr lang="en-US" smtClean="0"/>
              <a:t>8/25/2015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31E29E-C5CA-4583-A00C-0A29DD27333C}" type="slidenum">
              <a:rPr lang="en-US" smtClean="0"/>
              <a:t>‹#›</a:t>
            </a:fld>
            <a:endParaRPr lang="en-US"/>
          </a:p>
        </p:txBody>
      </p:sp>
    </p:spTree>
    <p:extLst>
      <p:ext uri="{BB962C8B-B14F-4D97-AF65-F5344CB8AC3E}">
        <p14:creationId xmlns:p14="http://schemas.microsoft.com/office/powerpoint/2010/main" val="1279855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4E3450-AA5F-4DEB-B010-8CC8C8491699}" type="datetimeFigureOut">
              <a:rPr lang="en-US" smtClean="0"/>
              <a:t>8/25/2015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31E29E-C5CA-4583-A00C-0A29DD27333C}" type="slidenum">
              <a:rPr lang="en-US" smtClean="0"/>
              <a:t>‹#›</a:t>
            </a:fld>
            <a:endParaRPr lang="en-US"/>
          </a:p>
        </p:txBody>
      </p:sp>
    </p:spTree>
    <p:extLst>
      <p:ext uri="{BB962C8B-B14F-4D97-AF65-F5344CB8AC3E}">
        <p14:creationId xmlns:p14="http://schemas.microsoft.com/office/powerpoint/2010/main" val="3012778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4E3450-AA5F-4DEB-B010-8CC8C8491699}" type="datetimeFigureOut">
              <a:rPr lang="en-US" smtClean="0"/>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1E29E-C5CA-4583-A00C-0A29DD27333C}" type="slidenum">
              <a:rPr lang="en-US" smtClean="0"/>
              <a:t>‹#›</a:t>
            </a:fld>
            <a:endParaRPr lang="en-US"/>
          </a:p>
        </p:txBody>
      </p:sp>
    </p:spTree>
    <p:extLst>
      <p:ext uri="{BB962C8B-B14F-4D97-AF65-F5344CB8AC3E}">
        <p14:creationId xmlns:p14="http://schemas.microsoft.com/office/powerpoint/2010/main" val="504369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4E3450-AA5F-4DEB-B010-8CC8C8491699}" type="datetimeFigureOut">
              <a:rPr lang="en-US" smtClean="0"/>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1E29E-C5CA-4583-A00C-0A29DD27333C}" type="slidenum">
              <a:rPr lang="en-US" smtClean="0"/>
              <a:t>‹#›</a:t>
            </a:fld>
            <a:endParaRPr lang="en-US"/>
          </a:p>
        </p:txBody>
      </p:sp>
    </p:spTree>
    <p:extLst>
      <p:ext uri="{BB962C8B-B14F-4D97-AF65-F5344CB8AC3E}">
        <p14:creationId xmlns:p14="http://schemas.microsoft.com/office/powerpoint/2010/main" val="2658958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E3450-AA5F-4DEB-B010-8CC8C8491699}" type="datetimeFigureOut">
              <a:rPr lang="en-US" smtClean="0"/>
              <a:t>8/25/2015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1E29E-C5CA-4583-A00C-0A29DD27333C}" type="slidenum">
              <a:rPr lang="en-US" smtClean="0"/>
              <a:t>‹#›</a:t>
            </a:fld>
            <a:endParaRPr lang="en-US"/>
          </a:p>
        </p:txBody>
      </p:sp>
    </p:spTree>
    <p:extLst>
      <p:ext uri="{BB962C8B-B14F-4D97-AF65-F5344CB8AC3E}">
        <p14:creationId xmlns:p14="http://schemas.microsoft.com/office/powerpoint/2010/main" val="384015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9.png"/><Relationship Id="rId12" Type="http://schemas.microsoft.com/office/2007/relationships/hdphoto" Target="../media/hdphoto1.wdp"/><Relationship Id="rId2" Type="http://schemas.openxmlformats.org/officeDocument/2006/relationships/notesSlide" Target="../notesSlides/notesSlide2.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6.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natureupnorth.org</a:t>
            </a:r>
            <a:endParaRPr lang="en-US"/>
          </a:p>
        </p:txBody>
      </p:sp>
      <p:sp>
        <p:nvSpPr>
          <p:cNvPr id="5" name="Slide Number Placeholder 4"/>
          <p:cNvSpPr>
            <a:spLocks noGrp="1"/>
          </p:cNvSpPr>
          <p:nvPr>
            <p:ph type="sldNum" sz="quarter" idx="12"/>
          </p:nvPr>
        </p:nvSpPr>
        <p:spPr/>
        <p:txBody>
          <a:bodyPr/>
          <a:lstStyle/>
          <a:p>
            <a:fld id="{ABA55721-6137-4698-A21D-7221E1ADA6BB}" type="slidenum">
              <a:rPr lang="en-US" smtClean="0"/>
              <a:t>1</a:t>
            </a:fld>
            <a:endParaRPr lang="en-US"/>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620418"/>
            <a:ext cx="2328818" cy="202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6057" y="3563815"/>
            <a:ext cx="2685758" cy="2078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5702" y="183971"/>
            <a:ext cx="2289311" cy="2559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Down Arrow 9"/>
          <p:cNvSpPr/>
          <p:nvPr/>
        </p:nvSpPr>
        <p:spPr>
          <a:xfrm rot="10800000">
            <a:off x="7541706" y="2887027"/>
            <a:ext cx="381000" cy="4747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2590800" y="44958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5883617" y="4450722"/>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38200" y="1011382"/>
            <a:ext cx="4800600" cy="1384995"/>
          </a:xfrm>
          <a:prstGeom prst="rect">
            <a:avLst/>
          </a:prstGeom>
          <a:noFill/>
        </p:spPr>
        <p:txBody>
          <a:bodyPr wrap="square" rtlCol="0">
            <a:spAutoFit/>
          </a:bodyPr>
          <a:lstStyle/>
          <a:p>
            <a:r>
              <a:rPr lang="en-US" sz="2800" b="1" dirty="0" smtClean="0">
                <a:solidFill>
                  <a:schemeClr val="accent5">
                    <a:lumMod val="50000"/>
                  </a:schemeClr>
                </a:solidFill>
              </a:rPr>
              <a:t>Food Chain- </a:t>
            </a:r>
            <a:r>
              <a:rPr lang="en-US" sz="2800" dirty="0" smtClean="0">
                <a:solidFill>
                  <a:schemeClr val="accent5">
                    <a:lumMod val="50000"/>
                  </a:schemeClr>
                </a:solidFill>
              </a:rPr>
              <a:t>Arrows point in the direction that </a:t>
            </a:r>
            <a:r>
              <a:rPr lang="en-US" sz="2800" b="1" dirty="0" smtClean="0">
                <a:solidFill>
                  <a:schemeClr val="accent5">
                    <a:lumMod val="50000"/>
                  </a:schemeClr>
                </a:solidFill>
              </a:rPr>
              <a:t>energy</a:t>
            </a:r>
            <a:r>
              <a:rPr lang="en-US" sz="2800" dirty="0" smtClean="0">
                <a:solidFill>
                  <a:schemeClr val="accent5">
                    <a:lumMod val="50000"/>
                  </a:schemeClr>
                </a:solidFill>
              </a:rPr>
              <a:t> and </a:t>
            </a:r>
            <a:r>
              <a:rPr lang="en-US" sz="2800" b="1" dirty="0" smtClean="0">
                <a:solidFill>
                  <a:schemeClr val="accent5">
                    <a:lumMod val="50000"/>
                  </a:schemeClr>
                </a:solidFill>
              </a:rPr>
              <a:t>nutrients</a:t>
            </a:r>
            <a:r>
              <a:rPr lang="en-US" sz="2800" dirty="0" smtClean="0">
                <a:solidFill>
                  <a:schemeClr val="accent5">
                    <a:lumMod val="50000"/>
                  </a:schemeClr>
                </a:solidFill>
              </a:rPr>
              <a:t> flow</a:t>
            </a:r>
            <a:endParaRPr lang="en-US" sz="2800" dirty="0">
              <a:solidFill>
                <a:schemeClr val="accent5">
                  <a:lumMod val="50000"/>
                </a:schemeClr>
              </a:solidFill>
            </a:endParaRPr>
          </a:p>
        </p:txBody>
      </p:sp>
      <p:sp>
        <p:nvSpPr>
          <p:cNvPr id="2" name="TextBox 1"/>
          <p:cNvSpPr txBox="1"/>
          <p:nvPr/>
        </p:nvSpPr>
        <p:spPr>
          <a:xfrm>
            <a:off x="818606" y="5678365"/>
            <a:ext cx="1676400" cy="276999"/>
          </a:xfrm>
          <a:prstGeom prst="rect">
            <a:avLst/>
          </a:prstGeom>
          <a:noFill/>
        </p:spPr>
        <p:txBody>
          <a:bodyPr wrap="square" rtlCol="0">
            <a:spAutoFit/>
          </a:bodyPr>
          <a:lstStyle/>
          <a:p>
            <a:r>
              <a:rPr lang="en-US" sz="1200" dirty="0" smtClean="0">
                <a:solidFill>
                  <a:schemeClr val="accent5">
                    <a:lumMod val="50000"/>
                  </a:schemeClr>
                </a:solidFill>
              </a:rPr>
              <a:t>(Algae)</a:t>
            </a:r>
            <a:endParaRPr lang="en-US" sz="1200" dirty="0">
              <a:solidFill>
                <a:schemeClr val="accent5">
                  <a:lumMod val="50000"/>
                </a:schemeClr>
              </a:solidFill>
            </a:endParaRPr>
          </a:p>
        </p:txBody>
      </p:sp>
      <p:pic>
        <p:nvPicPr>
          <p:cNvPr id="2050" name="Picture 2" descr="http://wildlife.ohiodnr.gov/Portals/wildlife/Species%20and%20Habitats/Species%20Guide%20Index/Images/westerntonguetiedminnow.jpg"/>
          <p:cNvPicPr>
            <a:picLocks noChangeAspect="1" noChangeArrowheads="1"/>
          </p:cNvPicPr>
          <p:nvPr/>
        </p:nvPicPr>
        <p:blipFill rotWithShape="1">
          <a:blip r:embed="rId6">
            <a:extLst>
              <a:ext uri="{28A0092B-C50C-407E-A947-70E740481C1C}">
                <a14:useLocalDpi xmlns:a14="http://schemas.microsoft.com/office/drawing/2010/main" val="0"/>
              </a:ext>
            </a:extLst>
          </a:blip>
          <a:srcRect l="6149" r="4601"/>
          <a:stretch/>
        </p:blipFill>
        <p:spPr bwMode="auto">
          <a:xfrm>
            <a:off x="3124200" y="3600826"/>
            <a:ext cx="2686595" cy="2008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74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04800" y="2582069"/>
            <a:ext cx="6188409" cy="1647031"/>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natureupnorth.org</a:t>
            </a:r>
            <a:endParaRPr lang="en-US"/>
          </a:p>
        </p:txBody>
      </p:sp>
      <p:sp>
        <p:nvSpPr>
          <p:cNvPr id="5" name="Slide Number Placeholder 4"/>
          <p:cNvSpPr>
            <a:spLocks noGrp="1"/>
          </p:cNvSpPr>
          <p:nvPr>
            <p:ph type="sldNum" sz="quarter" idx="12"/>
          </p:nvPr>
        </p:nvSpPr>
        <p:spPr/>
        <p:txBody>
          <a:bodyPr/>
          <a:lstStyle/>
          <a:p>
            <a:fld id="{ABA55721-6137-4698-A21D-7221E1ADA6BB}" type="slidenum">
              <a:rPr lang="en-US" smtClean="0"/>
              <a:t>2</a:t>
            </a:fld>
            <a:endParaRPr lang="en-US"/>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313" y="314055"/>
            <a:ext cx="2061881" cy="1672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a:off x="2252529" y="997880"/>
            <a:ext cx="990600" cy="226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3806" y="949063"/>
            <a:ext cx="1023937" cy="285750"/>
          </a:xfrm>
          <a:prstGeom prst="rect">
            <a:avLst/>
          </a:prstGeom>
          <a:noFill/>
          <a:ln>
            <a:noFill/>
          </a:ln>
          <a:effectLst/>
          <a:scene3d>
            <a:camera prst="orthographicFront">
              <a:rot lat="0" lon="21299999"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16463"/>
          <a:stretch/>
        </p:blipFill>
        <p:spPr bwMode="auto">
          <a:xfrm>
            <a:off x="6810644" y="324026"/>
            <a:ext cx="2063408" cy="1652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6" name="Picture 8" descr="http://www.fcps.edu/islandcreekes/ecology/Reptiles/Eastern%20Garter%20Snake/e_gartersnake.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713" r="4384"/>
          <a:stretch/>
        </p:blipFill>
        <p:spPr bwMode="auto">
          <a:xfrm>
            <a:off x="6947192" y="3200400"/>
            <a:ext cx="1991308" cy="1676400"/>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9660000">
            <a:off x="6737297" y="5139075"/>
            <a:ext cx="1049337"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9" name="Picture 11" descr="http://blogdailyherald.com/wp-content/uploads/2013/10/skunk.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53029" y="4618375"/>
            <a:ext cx="2512638" cy="167640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7999" y="5499331"/>
            <a:ext cx="1049337"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1"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7418177" y="2423319"/>
            <a:ext cx="1049337"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2"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4570435"/>
            <a:ext cx="2369232" cy="170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Arrow Connector 11"/>
          <p:cNvCxnSpPr/>
          <p:nvPr/>
        </p:nvCxnSpPr>
        <p:spPr>
          <a:xfrm flipV="1">
            <a:off x="2221194" y="4304518"/>
            <a:ext cx="141006" cy="1329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815937" y="2135395"/>
            <a:ext cx="317573" cy="3420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2057400" y="2057401"/>
            <a:ext cx="355896" cy="4199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439615" y="2052701"/>
            <a:ext cx="0" cy="4466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6324600" y="2057400"/>
            <a:ext cx="486044" cy="4199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6567622" y="3810000"/>
            <a:ext cx="24302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876800" y="4304518"/>
            <a:ext cx="0" cy="2659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183" name="Picture 15"/>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rightnessContrast bright="15000"/>
                    </a14:imgEffect>
                  </a14:imgLayer>
                </a14:imgProps>
              </a:ext>
              <a:ext uri="{28A0092B-C50C-407E-A947-70E740481C1C}">
                <a14:useLocalDpi xmlns:a14="http://schemas.microsoft.com/office/drawing/2010/main" val="0"/>
              </a:ext>
            </a:extLst>
          </a:blip>
          <a:srcRect l="13172" r="31518"/>
          <a:stretch/>
        </p:blipFill>
        <p:spPr bwMode="auto">
          <a:xfrm>
            <a:off x="3600514" y="2691635"/>
            <a:ext cx="1105030"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4" name="Picture 1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71825" y="2747769"/>
            <a:ext cx="1597365" cy="118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5" name="Picture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33510" y="2872716"/>
            <a:ext cx="1390450" cy="1117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7" name="Straight Arrow Connector 36"/>
          <p:cNvCxnSpPr/>
          <p:nvPr/>
        </p:nvCxnSpPr>
        <p:spPr>
          <a:xfrm flipV="1">
            <a:off x="6505738" y="2135395"/>
            <a:ext cx="441454" cy="4063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186" name="Picture 1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467790" y="608764"/>
            <a:ext cx="2059988" cy="1368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7" name="Picture 19"/>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50983" y="2795187"/>
            <a:ext cx="1634903" cy="1234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031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8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18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8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18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94</Words>
  <Application>Microsoft Office PowerPoint</Application>
  <PresentationFormat>On-screen Show (4:3)</PresentationFormat>
  <Paragraphs>10</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St. Lawrence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 Malcomb</dc:creator>
  <cp:lastModifiedBy>Jacob Malcomb</cp:lastModifiedBy>
  <cp:revision>2</cp:revision>
  <dcterms:created xsi:type="dcterms:W3CDTF">2015-08-25T18:47:06Z</dcterms:created>
  <dcterms:modified xsi:type="dcterms:W3CDTF">2015-08-25T18:49:52Z</dcterms:modified>
</cp:coreProperties>
</file>