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95" autoAdjust="0"/>
  </p:normalViewPr>
  <p:slideViewPr>
    <p:cSldViewPr snapToGrid="0" snapToObjects="1">
      <p:cViewPr>
        <p:scale>
          <a:sx n="100" d="100"/>
          <a:sy n="100" d="100"/>
        </p:scale>
        <p:origin x="-1272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714A-BE58-694D-9F55-E4E0126411B5}" type="datetimeFigureOut">
              <a:rPr lang="en-US" smtClean="0"/>
              <a:t>7/25/15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7940-2779-8846-BB66-FCD74AB5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856F-0B90-BC42-B789-3094CD0DA643}" type="datetimeFigureOut">
              <a:rPr lang="en-US" smtClean="0"/>
              <a:t>7/25/15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957F-BA59-4A40-9696-BD6DCF08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4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620-747A-8541-A9C8-8E2134B4D625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CCA2-2373-2D4B-B1E0-8D5A934EBBCC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7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C35A-9B09-1E41-9A0A-9A31C5025C7B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1C6F-DF23-D34B-84DE-2D46C0AB3AF0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2D9F-62EB-D642-B1C2-1A036F92B5F2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C2C-B719-A74E-9582-2C008D96DA07}" type="datetime1">
              <a:rPr lang="en-US" smtClean="0"/>
              <a:t>7/25/15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945-0988-0F42-8855-6894F4D1155B}" type="datetime1">
              <a:rPr lang="en-US" smtClean="0"/>
              <a:t>7/25/15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EED-E8C1-0A40-87E3-A34B1222D70E}" type="datetime1">
              <a:rPr lang="en-US" smtClean="0"/>
              <a:t>7/25/15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354-30FB-A844-A307-775A1F7E3A2A}" type="datetime1">
              <a:rPr lang="en-US" smtClean="0"/>
              <a:t>7/25/15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E47-070B-EA4C-872E-D22018E36888}" type="datetime1">
              <a:rPr lang="en-US" smtClean="0"/>
              <a:t>7/25/15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BD16-2C2D-8B42-A4C5-9CA2A2A29464}" type="datetime1">
              <a:rPr lang="en-US" smtClean="0"/>
              <a:t>7/25/15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11C5-59B0-9C4B-93EB-1CB1F80A87E9}" type="datetime1">
              <a:rPr lang="en-US" smtClean="0"/>
              <a:t>7/25/15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natureupnorth.org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09D3-3B65-9D4F-9ADB-909B0B5EC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UN_logogreenbrowngreen.psd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25135"/>
          <a:stretch/>
        </p:blipFill>
        <p:spPr>
          <a:xfrm>
            <a:off x="3129720" y="6026327"/>
            <a:ext cx="2890080" cy="4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3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9733" y="107814"/>
            <a:ext cx="2205934" cy="1130420"/>
          </a:xfrm>
        </p:spPr>
        <p:txBody>
          <a:bodyPr>
            <a:normAutofit fontScale="90000"/>
          </a:bodyPr>
          <a:lstStyle/>
          <a:p>
            <a:r>
              <a:rPr lang="en-US" sz="4800" b="1" spc="-1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Carbon </a:t>
            </a:r>
            <a:br>
              <a:rPr lang="en-US" sz="4800" b="1" spc="-1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800" b="1" spc="-1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Cycle</a:t>
            </a:r>
            <a:endParaRPr lang="en-US" sz="4800" b="1" spc="-1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natureupnorth.org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9D3-3B65-9D4F-9ADB-909B0B5ECD3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" y="3162300"/>
            <a:ext cx="240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Photosynthesis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85667" y="530880"/>
            <a:ext cx="3418233" cy="3812520"/>
            <a:chOff x="2385667" y="530880"/>
            <a:chExt cx="3418233" cy="3812520"/>
          </a:xfrm>
        </p:grpSpPr>
        <p:sp>
          <p:nvSpPr>
            <p:cNvPr id="2" name="TextBox 1"/>
            <p:cNvSpPr txBox="1"/>
            <p:nvPr/>
          </p:nvSpPr>
          <p:spPr>
            <a:xfrm>
              <a:off x="2385667" y="530880"/>
              <a:ext cx="28240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CO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in air </a:t>
              </a:r>
            </a:p>
            <a:p>
              <a:pPr algn="ctr"/>
              <a:r>
                <a:rPr lang="en-US" sz="2800" dirty="0" smtClean="0"/>
                <a:t>and </a:t>
              </a:r>
            </a:p>
            <a:p>
              <a:pPr algn="ctr"/>
              <a:r>
                <a:rPr lang="en-US" sz="2800" dirty="0" smtClean="0"/>
                <a:t>dissolved in water</a:t>
              </a:r>
              <a:endParaRPr lang="en-US" sz="2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546600" y="889000"/>
              <a:ext cx="1257300" cy="34923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" idx="2"/>
            </p:cNvCxnSpPr>
            <p:nvPr/>
          </p:nvCxnSpPr>
          <p:spPr>
            <a:xfrm flipH="1">
              <a:off x="2705100" y="1915875"/>
              <a:ext cx="1092597" cy="242752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575300" y="3685520"/>
            <a:ext cx="3400815" cy="3035955"/>
            <a:chOff x="5575300" y="3685520"/>
            <a:chExt cx="3400815" cy="3035955"/>
          </a:xfrm>
        </p:grpSpPr>
        <p:pic>
          <p:nvPicPr>
            <p:cNvPr id="12" name="Picture 11" descr="3 Garter Snak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66" y="5295900"/>
              <a:ext cx="1831549" cy="14255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75300" y="3685520"/>
              <a:ext cx="2889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Respiration by plants, 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animal, fungi, etc.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08550" y="1028684"/>
            <a:ext cx="4067565" cy="2337832"/>
            <a:chOff x="4908550" y="1028684"/>
            <a:chExt cx="4067565" cy="2337832"/>
          </a:xfrm>
        </p:grpSpPr>
        <p:pic>
          <p:nvPicPr>
            <p:cNvPr id="15" name="Picture 14" descr="cape-ai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t="5563" r="3610" b="8212"/>
            <a:stretch/>
          </p:blipFill>
          <p:spPr>
            <a:xfrm>
              <a:off x="4908550" y="1028684"/>
              <a:ext cx="3289300" cy="1968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200682" y="2627852"/>
              <a:ext cx="27754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</a:rPr>
                <a:t>Combustion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(planes, trains, automobiles)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7105" y="2844800"/>
            <a:ext cx="1958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Fossilization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(peat)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348" y="5461000"/>
            <a:ext cx="2865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Decomposition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 (fungi, soil microbes)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4378" y="5638800"/>
            <a:ext cx="244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Weatherization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1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42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Carbon  Cycle</vt:lpstr>
    </vt:vector>
  </TitlesOfParts>
  <Company>St. Lawrence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Barthelmess</dc:creator>
  <cp:lastModifiedBy>Erika Barthelmess</cp:lastModifiedBy>
  <cp:revision>38</cp:revision>
  <dcterms:created xsi:type="dcterms:W3CDTF">2014-05-09T15:33:19Z</dcterms:created>
  <dcterms:modified xsi:type="dcterms:W3CDTF">2015-07-26T02:35:21Z</dcterms:modified>
</cp:coreProperties>
</file>